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8"/>
  </p:notesMasterIdLst>
  <p:handoutMasterIdLst>
    <p:handoutMasterId r:id="rId19"/>
  </p:handoutMasterIdLst>
  <p:sldIdLst>
    <p:sldId id="269" r:id="rId3"/>
    <p:sldId id="275" r:id="rId4"/>
    <p:sldId id="280" r:id="rId5"/>
    <p:sldId id="286" r:id="rId6"/>
    <p:sldId id="293" r:id="rId7"/>
    <p:sldId id="288" r:id="rId8"/>
    <p:sldId id="289" r:id="rId9"/>
    <p:sldId id="287" r:id="rId10"/>
    <p:sldId id="290" r:id="rId11"/>
    <p:sldId id="296" r:id="rId12"/>
    <p:sldId id="281" r:id="rId13"/>
    <p:sldId id="297" r:id="rId14"/>
    <p:sldId id="298" r:id="rId15"/>
    <p:sldId id="299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XnWsre3x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CAN </a:t>
            </a:r>
            <a:r>
              <a:rPr lang="ko-KR" altLang="en-US" dirty="0"/>
              <a:t>통신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유튜브 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https://youtu.be/MXnWsre3xDU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메시지 프레임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67CADE-F696-4D1E-8551-15F925EB66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CAN </a:t>
            </a:r>
            <a:r>
              <a:rPr lang="ko-KR" altLang="en-US" dirty="0"/>
              <a:t>메시지 포맷</a:t>
            </a:r>
          </a:p>
        </p:txBody>
      </p:sp>
      <p:pic>
        <p:nvPicPr>
          <p:cNvPr id="8196" name="Picture 4" descr="그림5">
            <a:extLst>
              <a:ext uri="{FF2B5EF4-FFF2-40B4-BE49-F238E27FC236}">
                <a16:creationId xmlns:a16="http://schemas.microsoft.com/office/drawing/2014/main" id="{420D5AE0-33B3-4EB0-8EBB-3DA0CD17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59" y="1475695"/>
            <a:ext cx="8680056" cy="46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54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</a:t>
            </a:r>
            <a:r>
              <a:rPr lang="ko-KR" altLang="en-US" dirty="0"/>
              <a:t>통신 코드 예시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0405" y="1152524"/>
            <a:ext cx="11369675" cy="5603875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531328-F7C6-4917-A941-E3B25AB2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62" y="1046378"/>
            <a:ext cx="4471585" cy="5603875"/>
          </a:xfrm>
          <a:prstGeom prst="rect">
            <a:avLst/>
          </a:prstGeom>
        </p:spPr>
      </p:pic>
      <p:pic>
        <p:nvPicPr>
          <p:cNvPr id="9220" name="Picture 4" descr="Obd216 핀 남성 커넥터 오픈 OBD 케이블 확장 케이블 60 센치메터 OBDII OBD ii ODB2 16 핀 OBD 2 어댑터  플러그 60 센치메터 무료 배송|obd2 16pin|obd 2obd cable extension - AliExpress">
            <a:extLst>
              <a:ext uri="{FF2B5EF4-FFF2-40B4-BE49-F238E27FC236}">
                <a16:creationId xmlns:a16="http://schemas.microsoft.com/office/drawing/2014/main" id="{4772E529-AD10-4153-940D-28A6E5828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3" b="25926"/>
          <a:stretch/>
        </p:blipFill>
        <p:spPr bwMode="auto">
          <a:xfrm>
            <a:off x="1463453" y="2779525"/>
            <a:ext cx="4145776" cy="213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7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</a:t>
            </a:r>
            <a:r>
              <a:rPr lang="ko-KR" altLang="en-US" dirty="0"/>
              <a:t>통신 코드 예시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0405" y="1152524"/>
            <a:ext cx="11369675" cy="5603875"/>
          </a:xfrm>
        </p:spPr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 장치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42FB16-8DBE-4E1B-B333-DAEA00237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4035" y="1730038"/>
            <a:ext cx="2898279" cy="28982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9CE8AC-6124-4061-B6B9-9FFAF523D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0405" y="1730038"/>
            <a:ext cx="2732423" cy="2732423"/>
          </a:xfrm>
          <a:prstGeom prst="rect">
            <a:avLst/>
          </a:prstGeom>
        </p:spPr>
      </p:pic>
      <p:pic>
        <p:nvPicPr>
          <p:cNvPr id="15364" name="Picture 4" descr="Can not receive CAN DATA from Arduino UNO with MCP2515 Module. -  Networking, Protocols, and Devices - Arduino Forum">
            <a:extLst>
              <a:ext uri="{FF2B5EF4-FFF2-40B4-BE49-F238E27FC236}">
                <a16:creationId xmlns:a16="http://schemas.microsoft.com/office/drawing/2014/main" id="{80D20DA4-09E6-45F3-9896-3B419C24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55" y="3746344"/>
            <a:ext cx="5068800" cy="28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AN 버스 컨트롤러 모듈 -SPI, MCP2515 (CAN Bus Controller Module -SPI, MCP2515)">
            <a:extLst>
              <a:ext uri="{FF2B5EF4-FFF2-40B4-BE49-F238E27FC236}">
                <a16:creationId xmlns:a16="http://schemas.microsoft.com/office/drawing/2014/main" id="{0F775D87-57C5-442D-9DBC-4D5C46A2F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13" y="1124834"/>
            <a:ext cx="2524194" cy="252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2EC410-6585-4C00-9BBC-91D3553D0D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62636" y="3976236"/>
            <a:ext cx="3278920" cy="24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4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</a:t>
            </a:r>
            <a:r>
              <a:rPr lang="ko-KR" altLang="en-US" dirty="0"/>
              <a:t>통신 코드 예시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0405" y="1152524"/>
            <a:ext cx="11369675" cy="5603875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1F7C85-6392-4CC5-A291-3400D84A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5" y="1921958"/>
            <a:ext cx="5496593" cy="34920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C1CA35-2EAE-482E-8294-D4B4B3DC9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99" y="1867529"/>
            <a:ext cx="5194981" cy="337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5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</a:t>
            </a:r>
            <a:r>
              <a:rPr lang="ko-KR" altLang="en-US" dirty="0"/>
              <a:t>통신 코드 예시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0405" y="1152524"/>
            <a:ext cx="11369675" cy="5603875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EE3AE2-611B-450B-8B93-772E297A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4" y="969910"/>
            <a:ext cx="3614192" cy="58408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A474B5-F538-4B92-B8BD-F5924778E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0757" y="1245652"/>
            <a:ext cx="3169395" cy="15788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505148-1211-4236-848C-E54A093E9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30757" y="3007158"/>
            <a:ext cx="3235128" cy="1474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ED6366-C294-4161-9106-4C40D45BB0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41284" y="4681553"/>
            <a:ext cx="3218326" cy="145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8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CAN </a:t>
            </a:r>
            <a:r>
              <a:rPr lang="ko-KR" altLang="en-US" dirty="0"/>
              <a:t>통신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CAN </a:t>
            </a:r>
            <a:r>
              <a:rPr lang="ko-KR" altLang="en-US" dirty="0"/>
              <a:t>메시지 프레임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 코드 예시</a:t>
            </a:r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i="0" dirty="0">
                <a:effectLst/>
                <a:latin typeface="Noto Sans KR"/>
              </a:rPr>
              <a:t>CAN (Controller Area Network)</a:t>
            </a:r>
          </a:p>
          <a:p>
            <a:r>
              <a:rPr lang="en-US" altLang="ko-KR" dirty="0"/>
              <a:t>BUS</a:t>
            </a:r>
            <a:r>
              <a:rPr lang="ko-KR" altLang="en-US" dirty="0"/>
              <a:t> 형태의 네트워크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4EB8AB-E987-4CCE-966B-FDA50F4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22" y="2826602"/>
            <a:ext cx="6405956" cy="32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CAN BUS </a:t>
            </a:r>
            <a:r>
              <a:rPr lang="ko-KR" altLang="en-US" b="1" dirty="0"/>
              <a:t>특징</a:t>
            </a:r>
            <a:endParaRPr lang="en-US" altLang="ko-KR" b="1" dirty="0"/>
          </a:p>
          <a:p>
            <a:r>
              <a:rPr lang="en-US" altLang="ko-KR" dirty="0"/>
              <a:t>Multi Master </a:t>
            </a:r>
            <a:r>
              <a:rPr lang="ko-KR" altLang="en-US" dirty="0"/>
              <a:t>통신</a:t>
            </a:r>
            <a:endParaRPr lang="en-US" altLang="ko-KR" dirty="0"/>
          </a:p>
          <a:p>
            <a:r>
              <a:rPr lang="ko-KR" altLang="en-US" dirty="0"/>
              <a:t>간단한 구조</a:t>
            </a:r>
            <a:endParaRPr lang="en-US" altLang="ko-KR" dirty="0"/>
          </a:p>
          <a:p>
            <a:r>
              <a:rPr lang="en-US" altLang="ko-KR" dirty="0"/>
              <a:t>ID</a:t>
            </a:r>
            <a:r>
              <a:rPr lang="ko-KR" altLang="en-US" dirty="0"/>
              <a:t>값을 이용한 우선순위 설정</a:t>
            </a:r>
            <a:r>
              <a:rPr lang="en-US" altLang="ko-KR" dirty="0"/>
              <a:t>(ECU)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30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ECU </a:t>
            </a:r>
            <a:r>
              <a:rPr lang="ko-KR" altLang="en-US" b="1" dirty="0"/>
              <a:t>송신 수신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C27E87-203A-4FE5-8C82-AD4A3EA4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59" y="1965479"/>
            <a:ext cx="7231682" cy="45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CAN High Speed</a:t>
            </a:r>
          </a:p>
          <a:p>
            <a:r>
              <a:rPr lang="en-US" altLang="ko-KR" dirty="0"/>
              <a:t>ISO11989-2</a:t>
            </a:r>
          </a:p>
          <a:p>
            <a:r>
              <a:rPr lang="en-US" altLang="ko-KR" dirty="0"/>
              <a:t>1Mbps </a:t>
            </a:r>
            <a:r>
              <a:rPr lang="ko-KR" altLang="en-US" dirty="0"/>
              <a:t>속도 지원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F91CD-8E56-4CE8-90E2-37EAAF38D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7" y="2783103"/>
            <a:ext cx="67913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1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CAN Low Speed</a:t>
            </a:r>
          </a:p>
          <a:p>
            <a:r>
              <a:rPr lang="en-US" altLang="ko-KR" dirty="0"/>
              <a:t>ISO11989-3</a:t>
            </a:r>
          </a:p>
          <a:p>
            <a:r>
              <a:rPr lang="en-US" altLang="ko-KR" dirty="0"/>
              <a:t>125kbps</a:t>
            </a:r>
            <a:r>
              <a:rPr lang="ko-KR" altLang="en-US" dirty="0"/>
              <a:t>속도 지원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795D9A-5E1C-461C-829B-7B314D9C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860675"/>
            <a:ext cx="70961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8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메시지 프레임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0405" y="1063105"/>
            <a:ext cx="11369675" cy="5603875"/>
          </a:xfrm>
        </p:spPr>
        <p:txBody>
          <a:bodyPr/>
          <a:lstStyle/>
          <a:p>
            <a:r>
              <a:rPr lang="ko-KR" altLang="en-US" dirty="0"/>
              <a:t>데이터 프레임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리모트</a:t>
            </a:r>
            <a:r>
              <a:rPr lang="ko-KR" altLang="en-US" dirty="0"/>
              <a:t> 프레임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에러 프레임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오버로드 프레임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19A3DF-425B-44DE-A4C2-E7B6DC22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021" y="1133922"/>
            <a:ext cx="78105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A9EBA81-A88A-4D6F-800D-C079362A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021" y="2737857"/>
            <a:ext cx="7810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2567907-DF1E-4B9E-9BE5-113DCC18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83" y="3983905"/>
            <a:ext cx="3666152" cy="13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7AEA6EB-FBF0-48D1-9B92-251FB3B4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83" y="5539677"/>
            <a:ext cx="3666152" cy="131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75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메시지 프레임</a:t>
            </a:r>
          </a:p>
        </p:txBody>
      </p:sp>
      <p:pic>
        <p:nvPicPr>
          <p:cNvPr id="5122" name="Picture 2" descr="그림4">
            <a:extLst>
              <a:ext uri="{FF2B5EF4-FFF2-40B4-BE49-F238E27FC236}">
                <a16:creationId xmlns:a16="http://schemas.microsoft.com/office/drawing/2014/main" id="{1E158418-1CCA-48D9-850B-82B270AF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91" y="1762933"/>
            <a:ext cx="8822418" cy="45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67CADE-F696-4D1E-8551-15F925EB66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프로토콜</a:t>
            </a:r>
          </a:p>
        </p:txBody>
      </p:sp>
    </p:spTree>
    <p:extLst>
      <p:ext uri="{BB962C8B-B14F-4D97-AF65-F5344CB8AC3E}">
        <p14:creationId xmlns:p14="http://schemas.microsoft.com/office/powerpoint/2010/main" val="2404133423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120</Words>
  <Application>Microsoft Office PowerPoint</Application>
  <PresentationFormat>와이드스크린</PresentationFormat>
  <Paragraphs>43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Noto Sans KR</vt:lpstr>
      <vt:lpstr>맑은 고딕</vt:lpstr>
      <vt:lpstr>Arial</vt:lpstr>
      <vt:lpstr>CryptoCraft 테마</vt:lpstr>
      <vt:lpstr>제목 테마</vt:lpstr>
      <vt:lpstr>CAN 통신</vt:lpstr>
      <vt:lpstr>PowerPoint 프레젠테이션</vt:lpstr>
      <vt:lpstr>CAN 통신 개요</vt:lpstr>
      <vt:lpstr>CAN 통신 개요</vt:lpstr>
      <vt:lpstr>CAN 통신 개요</vt:lpstr>
      <vt:lpstr>CAN 통신 개요</vt:lpstr>
      <vt:lpstr>CAN 통신 개요</vt:lpstr>
      <vt:lpstr>CAN 메시지 프레임</vt:lpstr>
      <vt:lpstr>CAN 메시지 프레임</vt:lpstr>
      <vt:lpstr>CAN 메시지 프레임</vt:lpstr>
      <vt:lpstr>CAN 통신 코드 예시</vt:lpstr>
      <vt:lpstr>CAN 통신 코드 예시</vt:lpstr>
      <vt:lpstr>CAN 통신 코드 예시</vt:lpstr>
      <vt:lpstr>CAN 통신 코드 예시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이민우</cp:lastModifiedBy>
  <cp:revision>67</cp:revision>
  <dcterms:created xsi:type="dcterms:W3CDTF">2019-03-05T04:29:07Z</dcterms:created>
  <dcterms:modified xsi:type="dcterms:W3CDTF">2021-09-05T20:21:55Z</dcterms:modified>
</cp:coreProperties>
</file>